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5"/>
  </p:notesMasterIdLst>
  <p:sldIdLst>
    <p:sldId id="351" r:id="rId3"/>
    <p:sldId id="257" r:id="rId4"/>
    <p:sldId id="355" r:id="rId5"/>
    <p:sldId id="338" r:id="rId6"/>
    <p:sldId id="356" r:id="rId7"/>
    <p:sldId id="378" r:id="rId8"/>
    <p:sldId id="379" r:id="rId9"/>
    <p:sldId id="380" r:id="rId10"/>
    <p:sldId id="381" r:id="rId11"/>
    <p:sldId id="382" r:id="rId12"/>
    <p:sldId id="383" r:id="rId13"/>
    <p:sldId id="372" r:id="rId14"/>
    <p:sldId id="384" r:id="rId15"/>
    <p:sldId id="385" r:id="rId16"/>
    <p:sldId id="386" r:id="rId17"/>
    <p:sldId id="387" r:id="rId18"/>
    <p:sldId id="388" r:id="rId19"/>
    <p:sldId id="341" r:id="rId20"/>
    <p:sldId id="368" r:id="rId21"/>
    <p:sldId id="619" r:id="rId22"/>
    <p:sldId id="301"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22</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2025/11/13</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11/13/2025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2.png"/><Relationship Id="rId12"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8.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25BD8C6-DA5E-1B4F-3D9D-5F3448794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4"/>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933</Words>
  <Application>Microsoft Office PowerPoint</Application>
  <PresentationFormat>Widescreen</PresentationFormat>
  <Paragraphs>41</Paragraphs>
  <Slides>22</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等线</vt:lpstr>
      <vt:lpstr>Arial</vt:lpstr>
      <vt:lpstr>Calibri</vt:lpstr>
      <vt:lpstr>Calibri Light</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Nguyenmlien@outlook.com</cp:lastModifiedBy>
  <cp:revision>57</cp:revision>
  <dcterms:created xsi:type="dcterms:W3CDTF">2024-07-25T04:00:23Z</dcterms:created>
  <dcterms:modified xsi:type="dcterms:W3CDTF">2025-11-13T15:53:22Z</dcterms:modified>
</cp:coreProperties>
</file>